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Montserrat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Montserrat-bold.fntdata"/><Relationship Id="rId12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boldItalic.fntdata"/><Relationship Id="rId14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4fca24af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4fca24af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4fd244797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4fd244797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SW- GW connections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4fca24af0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4fca24af0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4fca24af06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4fca24af06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fca24af0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4fca24af0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Relationship Id="rId5" Type="http://schemas.openxmlformats.org/officeDocument/2006/relationships/image" Target="../media/image5.jpg"/><Relationship Id="rId6" Type="http://schemas.openxmlformats.org/officeDocument/2006/relationships/image" Target="../media/image16.jpg"/><Relationship Id="rId7" Type="http://schemas.openxmlformats.org/officeDocument/2006/relationships/image" Target="../media/image21.png"/><Relationship Id="rId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Relationship Id="rId11" Type="http://schemas.openxmlformats.org/officeDocument/2006/relationships/image" Target="../media/image24.jpg"/><Relationship Id="rId10" Type="http://schemas.openxmlformats.org/officeDocument/2006/relationships/image" Target="../media/image13.png"/><Relationship Id="rId9" Type="http://schemas.openxmlformats.org/officeDocument/2006/relationships/image" Target="../media/image15.png"/><Relationship Id="rId5" Type="http://schemas.openxmlformats.org/officeDocument/2006/relationships/image" Target="../media/image18.jpg"/><Relationship Id="rId6" Type="http://schemas.openxmlformats.org/officeDocument/2006/relationships/image" Target="../media/image8.jpg"/><Relationship Id="rId7" Type="http://schemas.openxmlformats.org/officeDocument/2006/relationships/image" Target="../media/image14.jpg"/><Relationship Id="rId8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349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Boise State Research in the Upper Boise Basin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608" y="2187575"/>
            <a:ext cx="3545544" cy="26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743287"/>
            <a:ext cx="2002726" cy="154773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idx="4294967295" type="title"/>
          </p:nvPr>
        </p:nvSpPr>
        <p:spPr>
          <a:xfrm>
            <a:off x="230575" y="4475025"/>
            <a:ext cx="2934000" cy="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588"/>
              <a:t>Kendra Kaiser</a:t>
            </a:r>
            <a:endParaRPr sz="1588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588"/>
              <a:t>kendrakaiser@boisestate.edu</a:t>
            </a:r>
            <a:endParaRPr sz="1588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Lejo Flores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4795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Tools/Data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Regional climate models - High-resolution historical climate for Southern Idaho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Hydrologic prediction models: Calibrated physically based model for Upper Boise 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Climate and hydrologic projections for UBB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Interests: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How is the </a:t>
            </a:r>
            <a:r>
              <a:rPr lang="en"/>
              <a:t>r</a:t>
            </a:r>
            <a:r>
              <a:rPr lang="en"/>
              <a:t>ain-snow </a:t>
            </a:r>
            <a:r>
              <a:rPr lang="en"/>
              <a:t>transition changing?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How well are we </a:t>
            </a:r>
            <a:r>
              <a:rPr lang="en"/>
              <a:t>predicting and </a:t>
            </a:r>
            <a:r>
              <a:rPr lang="en"/>
              <a:t>observing precipitation phase and its change?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4443" l="2666" r="0" t="0"/>
          <a:stretch/>
        </p:blipFill>
        <p:spPr>
          <a:xfrm>
            <a:off x="4791875" y="57225"/>
            <a:ext cx="4352123" cy="233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1354" l="1314" r="3420" t="10663"/>
          <a:stretch/>
        </p:blipFill>
        <p:spPr>
          <a:xfrm>
            <a:off x="4998125" y="2479725"/>
            <a:ext cx="4145876" cy="266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b="0" l="0" r="26242" t="9812"/>
          <a:stretch/>
        </p:blipFill>
        <p:spPr>
          <a:xfrm>
            <a:off x="2713650" y="199375"/>
            <a:ext cx="1725425" cy="158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Anna Bergstrom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440300" y="959975"/>
            <a:ext cx="6141000" cy="17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Biogeochemistry &amp; Watershed hydrology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Impact of shifting rain-snow transition on relative proportion of seasonal precipitation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Impacts on nutrient exports and water quality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425" y="2459000"/>
            <a:ext cx="7808776" cy="26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7699400" y="2414075"/>
            <a:ext cx="13236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Mores Creek</a:t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7699400" y="3367125"/>
            <a:ext cx="1476600" cy="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Bannock</a:t>
            </a:r>
            <a:r>
              <a:rPr lang="en"/>
              <a:t> Creek (Idaho City)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0" l="40702" r="0" t="13859"/>
          <a:stretch/>
        </p:blipFill>
        <p:spPr>
          <a:xfrm>
            <a:off x="6926000" y="70125"/>
            <a:ext cx="2135752" cy="206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21405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HP Marshall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2140500" y="695275"/>
            <a:ext cx="60219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Airborne snow remote sensing (LiDAR &amp; Radar)</a:t>
            </a:r>
            <a:endParaRPr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-"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</a:rPr>
              <a:t>Ground based instrumentation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High Resolution Snowpack Modeling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75" y="140225"/>
            <a:ext cx="2029700" cy="161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 b="0" l="21027" r="18857" t="0"/>
          <a:stretch/>
        </p:blipFill>
        <p:spPr>
          <a:xfrm>
            <a:off x="7853779" y="66095"/>
            <a:ext cx="1202372" cy="10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775" y="2298125"/>
            <a:ext cx="2204874" cy="22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95375" y="4564300"/>
            <a:ext cx="352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CRRELHelipod - BSU PhD Student Naheem Adebisi installs and tests the lidar system before he performed a survey over Mores Creek Summit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2475" y="3935962"/>
            <a:ext cx="628326" cy="62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9250" y="1796126"/>
            <a:ext cx="3566900" cy="28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5524250" y="4565050"/>
            <a:ext cx="3989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SnowmodelUAVSAR - Zach Hoppinen's PhD work comparing L-band InSAR retrievals (UAVSAR, right) to physics-based snowpack model (SnowModel, left, 100m resolution)</a:t>
            </a:r>
            <a:endParaRPr sz="1300"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53775" y="1056550"/>
            <a:ext cx="1024425" cy="69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Kendra Kaiser</a:t>
            </a:r>
            <a:endParaRPr/>
          </a:p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311700" y="1076275"/>
            <a:ext cx="5391300" cy="16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Harmonization &amp; Visualization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Streamflow forecasting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Water rights &amp; water management modeling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 b="0" l="0" r="0" t="1797"/>
          <a:stretch/>
        </p:blipFill>
        <p:spPr>
          <a:xfrm>
            <a:off x="2664172" y="2236100"/>
            <a:ext cx="6320973" cy="256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900" y="4679600"/>
            <a:ext cx="941375" cy="3765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2816563" y="4666500"/>
            <a:ext cx="58626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Streamflow Permanence Modeling - PROSPER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5130575" y="2043375"/>
            <a:ext cx="6051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2004</a:t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6287775" y="2118125"/>
            <a:ext cx="2472000" cy="22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 txBox="1"/>
          <p:nvPr/>
        </p:nvSpPr>
        <p:spPr>
          <a:xfrm>
            <a:off x="8020325" y="2083575"/>
            <a:ext cx="6051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900925" y="195475"/>
            <a:ext cx="1802700" cy="6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Vision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3218725" y="60425"/>
            <a:ext cx="5656500" cy="93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371"/>
              <a:buFont typeface="Arial"/>
              <a:buNone/>
            </a:pPr>
            <a:r>
              <a:rPr i="1" lang="en" sz="20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Easily accessible and useful water data and water forecasting tools for the Wood River Valley. </a:t>
            </a:r>
            <a:endParaRPr i="1" sz="20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50" y="849425"/>
            <a:ext cx="2726848" cy="35143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2820" y="849425"/>
            <a:ext cx="5640182" cy="351439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" name="Google Shape;111;p18"/>
          <p:cNvSpPr txBox="1"/>
          <p:nvPr>
            <p:ph type="title"/>
          </p:nvPr>
        </p:nvSpPr>
        <p:spPr>
          <a:xfrm>
            <a:off x="3208975" y="846475"/>
            <a:ext cx="3760200" cy="6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latin typeface="Montserrat"/>
                <a:ea typeface="Montserrat"/>
                <a:cs typeface="Montserrat"/>
                <a:sym typeface="Montserrat"/>
              </a:rPr>
              <a:t>Big Wood River</a:t>
            </a:r>
            <a:endParaRPr b="1" sz="3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25" y="4116364"/>
            <a:ext cx="759176" cy="95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9925" y="4466950"/>
            <a:ext cx="854798" cy="66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 rotWithShape="1">
          <a:blip r:embed="rId7">
            <a:alphaModFix/>
          </a:blip>
          <a:srcRect b="25692" l="6696" r="5997" t="24048"/>
          <a:stretch/>
        </p:blipFill>
        <p:spPr>
          <a:xfrm>
            <a:off x="849638" y="4466949"/>
            <a:ext cx="2040048" cy="6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63875" y="3871831"/>
            <a:ext cx="939650" cy="1152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71250" y="915879"/>
            <a:ext cx="982350" cy="674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33511" y="4341449"/>
            <a:ext cx="1083950" cy="759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06213" y="4417650"/>
            <a:ext cx="759177" cy="759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